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314" r:id="rId27"/>
    <p:sldId id="315" r:id="rId28"/>
    <p:sldId id="316" r:id="rId29"/>
    <p:sldId id="317" r:id="rId30"/>
    <p:sldId id="318" r:id="rId31"/>
    <p:sldId id="319" r:id="rId32"/>
    <p:sldId id="320" r:id="rId33"/>
    <p:sldId id="321" r:id="rId34"/>
    <p:sldId id="322" r:id="rId35"/>
    <p:sldId id="323" r:id="rId36"/>
    <p:sldId id="324" r:id="rId37"/>
    <p:sldId id="281" r:id="rId38"/>
    <p:sldId id="282" r:id="rId39"/>
    <p:sldId id="283" r:id="rId40"/>
    <p:sldId id="284" r:id="rId41"/>
    <p:sldId id="285" r:id="rId42"/>
    <p:sldId id="286" r:id="rId43"/>
    <p:sldId id="287" r:id="rId44"/>
    <p:sldId id="288" r:id="rId45"/>
    <p:sldId id="289" r:id="rId46"/>
    <p:sldId id="290" r:id="rId47"/>
    <p:sldId id="291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144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45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93B484-29D8-4D7E-AC8A-97F426ECD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94DEB-CAFE-416F-9D6A-B1AAD89CE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F32C5-DC09-413D-A94A-7B0261C56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9238C-2CC2-4A2C-89E2-F8E28329D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F1E23-AB63-4750-86F7-90077414DE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96BBB-C62B-4270-BE89-3FD99C0FC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827D5-4022-41D9-AE7B-DB9E267526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B0B5F-2725-45A1-8A38-90DBD77E88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338D6-29F0-4C12-B726-970BC68C0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08396-F9A5-4DD5-8EA0-F4C0A529D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ADFFF-A721-48EB-97FD-896D0B3269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4099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3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6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5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6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0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1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5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3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7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5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9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0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1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9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120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21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23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DD88D260-85E7-45E0-9A6E-1FD07354A1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24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hyperlink" Target="http://www.animalmedic.com/item.asp?itemid=8395020&amp;catid=187&amp;subof=1" TargetMode="External"/><Relationship Id="rId7" Type="http://schemas.openxmlformats.org/officeDocument/2006/relationships/hyperlink" Target="http://old.leaderproducts.com.au/04_Products/11_Dehorning/items/05_Convex/Dehorn-convex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hyperlink" Target="http://www.animalmedic.com/item.asp?itemid=8344020&amp;catid=187&amp;subof=1" TargetMode="External"/><Relationship Id="rId10" Type="http://schemas.openxmlformats.org/officeDocument/2006/relationships/image" Target="../media/image19.jpeg"/><Relationship Id="rId4" Type="http://schemas.openxmlformats.org/officeDocument/2006/relationships/image" Target="../media/image16.jpeg"/><Relationship Id="rId9" Type="http://schemas.openxmlformats.org/officeDocument/2006/relationships/hyperlink" Target="http://www.google.com/imgres?imgurl=http://www.valleyvet.com/group_images/17068_A.jpg&amp;imgrefurl=http://www.valleyvet.com/ct_detail.html?pgguid%3D30e07688-7b6a-11d5-a192-00b0d0204ae5&amp;usg=__I8np6kggUT4TQzfTMa1FFBnkNe8=&amp;h=1139&amp;w=1200&amp;sz=212&amp;hl=en&amp;start=2&amp;zoom=1&amp;tbnid=K__6SJ6TwA2OKM:&amp;tbnh=142&amp;tbnw=150&amp;ei=zL3PT8_3Iqbb0QHBysCeCA&amp;prev=/search?q%3DKeystone%2BDehorner%26hl%3Den%26safe%3Dactive%26gbv%3D2%26tbm%3Disch&amp;itbs=1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google.com/imgres?imgurl=http://www.hnmmedical.com/media/catalog/product/cache/1/image/9df78eab33525d08d6e5fb8d27136e95/h/a/halsted_mosquito_hemostatic_forceps.jpg&amp;imgrefurl=http://www.hnmmedical.com/ob-gyn-instruments-1/general-surgery/halsted-mosquito-hemostatic-forceps.html&amp;usg=__0I3yu9AlUPV3eXz_41pJ23ALmME=&amp;h=1816&amp;w=957&amp;sz=77&amp;hl=en&amp;start=1&amp;zoom=1&amp;tbnid=Vua6y1yhJRaUmM:&amp;tbnh=150&amp;tbnw=79&amp;ei=xLnPT4CEIKPe0gHy4-jJCg&amp;prev=/search?q%3DForceps%2B%E2%80%93%2BHalsted%2Bmosquito%2Bhemostatic%26hl%3Den%26safe%3Dactive%26sa%3DX%26gbv%3D2%26tbm%3Disch&amp;itbs=1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google.com/imgres?imgurl=http://www.jacksmfg.com/newimages/products/10777.jpg&amp;imgrefurl=http://www.jacksmfg.com/catalog.asp?category_id%3D222&amp;usg=__piQJmEfhgyTzWmZiahfjAuaTLH4=&amp;h=500&amp;w=915&amp;sz=239&amp;hl=en&amp;start=4&amp;zoom=1&amp;tbnid=Rnvr7neLLUH2XM:&amp;tbnh=80&amp;tbnw=147&amp;ei=DrrPT6uhIurb0QHMo-GQCA&amp;prev=/search?q%3DGag%2Bmouth%2Bspeculum%26hl%3Den%26safe%3Dactive%26gbv%3D2%26tbm%3Disch&amp;itbs=1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www.google.com/imgres?imgurl=http://www.tackroominc.com/images/AmigoHeadcollar_navy.jpg&amp;imgrefurl=http://www.tackroominc.com/horseware-amigo-navy-halter-lead-rope-p-2121.html&amp;usg=__xdPPPdYQNKTx4Ie8dLdIXWbYr0U=&amp;h=432&amp;w=288&amp;sz=29&amp;hl=en&amp;start=6&amp;zoom=1&amp;tbnid=zz_BJspsSMCNtM:&amp;tbnh=126&amp;tbnw=84&amp;ei=crrPT-SBNOHj0QGF7vT8Bw&amp;prev=/search?q%3Dhalter%2Band%2Blead%2Brope%26hl%3Den%26safe%3Dactive%26sa%3DN%26gbv%3D2%26tbm%3Disch&amp;itbs=1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www.google.com/imgres?imgurl=http://www.piehtoolco.com/contents/media/5050nordictoolkit75e.gif&amp;imgrefurl=http://www.piehtoolco.com/contents/en-us/d998.html&amp;usg=__5agG5u3sMjdG3xy9yNvqicGzaNI=&amp;h=434&amp;w=450&amp;sz=119&amp;hl=en&amp;start=3&amp;zoom=1&amp;tbnid=XiAPXDBQcWcRSM:&amp;tbnh=122&amp;tbnw=127&amp;ei=obrPT-bXOtKB0QGEz5D5Bw&amp;prev=/search?q%3DHoof%2Bequipment%2B(knife,%2Bnippers,%2Bpick,%2Brasp,%2Bor%2Btrimmers%26hl%3Den%26safe%3Dactive%26gbv%3D2%26tbm%3Disch&amp;itbs=1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www.google.com/imgres?imgurl=http://upload.wikimedia.org/wikipedia/commons/6/60/German_Shepherd_with_Muzzle.JPG&amp;imgrefurl=http://en.wikipedia.org/wiki/File:German_Shepherd_with_Muzzle.JPG&amp;usg=__A6OAObi--fzE3cUL8ob6WpDwuQU=&amp;h=1708&amp;w=1974&amp;sz=626&amp;hl=en&amp;start=10&amp;zoom=1&amp;tbnid=ZoonuIdNAFLHLM:&amp;tbnh=130&amp;tbnw=150&amp;ei=QrvPT8LPKq2G0QHgiJC9CA&amp;prev=/search?q%3Dmuzzle%2B-%2Bcommercial%26hl%3Den%26safe%3Dactive%26gbv%3D2%26tbm%3Disch&amp;itbs=1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www.google.com/imgres?imgurl=http://www.thegreenhead.com/imgs/quickfinder-deluxe-pet-nail-clipper-1.jpg&amp;imgrefurl=http://www.thegreenhead.com/2008/07/quickfinder-deluxe-safety-pet-nail-clipper.php&amp;usg=__W0zeGovxdIe9oQGkhGkgZoxmlxQ=&amp;h=800&amp;w=800&amp;sz=37&amp;hl=en&amp;start=10&amp;zoom=1&amp;tbnid=d2k3S-0Y0bh9gM:&amp;tbnh=143&amp;tbnw=143&amp;ei=lLvPT8acK-fl0QHMnfCgCA&amp;prev=/search?q%3Dnail%2Bclippers%2Bfor%2Banimals%26hl%3Den%26safe%3Dactive%26gbv%3D2%26tbm%3Disch&amp;itbs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hyperlink" Target="http://www.google.com/imgres?imgurl=http://ecx.images-amazon.com/images/I/41m6Ee2EutL._SL500_AA300_.jpg&amp;imgrefurl=http://www.amazon.com/QuickFinder-Small-Nail-Clipper-Pounds/dp/B000OZREE6&amp;usg=__12QRrOw6mDsod-tP8MApZ3yZuDo=&amp;h=300&amp;w=300&amp;sz=9&amp;hl=en&amp;start=9&amp;zoom=1&amp;tbnid=r3ReWlpUmTwzRM:&amp;tbnh=116&amp;tbnw=116&amp;ei=lLvPT8acK-fl0QHMnfCgCA&amp;prev=/search?q%3Dnail%2Bclippers%2Bfor%2Banimals%26hl%3Den%26safe%3Dactive%26gbv%3D2%26tbm%3Disch&amp;itbs=1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hyperlink" Target="http://www.google.com/imgres?imgurl=http://upload.wikimedia.org/wikipedia/commons/thumb/d/d2/Stethoscope-2.png/220px-Stethoscope-2.png&amp;imgrefurl=http://en.wikipedia.org/wiki/Stethoscope&amp;usg=__mphGet0EAtUFG8vh_yAiF38hg1U=&amp;h=190&amp;w=220&amp;sz=27&amp;hl=en&amp;start=1&amp;zoom=1&amp;tbnid=n0ShtT1gFV0XzM:&amp;tbnh=92&amp;tbnw=107&amp;ei=ABvNT7ifFoSQ9QTYmMmdAQ&amp;prev=/search?q%3DStethoscope%26hl%3Den%26safe%3Dactive%26gbv%3D2%26tbm%3Disch&amp;itbs=1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hyperlink" Target="http://www.prlog.org/10263370-suturing-equipment.jpg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Veterinary Science CDE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Equipment Identification Powerpoint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Catch pole (dog snare) </a:t>
            </a:r>
          </a:p>
        </p:txBody>
      </p:sp>
      <p:pic>
        <p:nvPicPr>
          <p:cNvPr id="12291" name="Picture 5" descr="ADR(2)13100664734e1607294cef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600200"/>
            <a:ext cx="3405188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Catheter – butterfly </a:t>
            </a:r>
          </a:p>
        </p:txBody>
      </p:sp>
      <p:pic>
        <p:nvPicPr>
          <p:cNvPr id="13315" name="Picture 5" descr="I-V-Butterfly-Cathe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00200"/>
            <a:ext cx="516255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Catheter – IV </a:t>
            </a:r>
          </a:p>
        </p:txBody>
      </p:sp>
      <p:pic>
        <p:nvPicPr>
          <p:cNvPr id="14339" name="Picture 7" descr="SurShield_Safe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057400"/>
            <a:ext cx="52578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Chain twitch </a:t>
            </a:r>
          </a:p>
        </p:txBody>
      </p:sp>
      <p:pic>
        <p:nvPicPr>
          <p:cNvPr id="15363" name="Picture 5" descr="244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981200"/>
            <a:ext cx="356235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Clipper Blades</a:t>
            </a:r>
          </a:p>
        </p:txBody>
      </p:sp>
      <p:pic>
        <p:nvPicPr>
          <p:cNvPr id="16387" name="Picture 4" descr="GE110_230X2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447800"/>
            <a:ext cx="5105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Cold sterile tray </a:t>
            </a:r>
          </a:p>
        </p:txBody>
      </p:sp>
      <p:pic>
        <p:nvPicPr>
          <p:cNvPr id="17411" name="Picture 4" descr="sterilization-tray-bath-s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600200"/>
            <a:ext cx="4495800" cy="431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Dehorner </a:t>
            </a:r>
          </a:p>
        </p:txBody>
      </p:sp>
      <p:pic>
        <p:nvPicPr>
          <p:cNvPr id="18435" name="Picture 4" descr="23285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09600"/>
            <a:ext cx="2819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" descr="Dehorner,  Calf Tube Type 7/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371600"/>
            <a:ext cx="3009900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8" descr="Small Barnes Dehorner  #43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38900" y="3276600"/>
            <a:ext cx="27051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0" descr="See full size imag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" y="3886200"/>
            <a:ext cx="28956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12" descr="17068_A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05200" y="2667000"/>
            <a:ext cx="272415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800" smtClean="0"/>
              <a:t>Dental equipment (float, retractor or scaler) </a:t>
            </a:r>
          </a:p>
        </p:txBody>
      </p:sp>
      <p:pic>
        <p:nvPicPr>
          <p:cNvPr id="19459" name="Picture 9" descr="Equine Dental Float Combination w/CARBON blad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600200"/>
            <a:ext cx="26289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13" descr="AC1178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447800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15" descr="Dental%20Scal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3581400"/>
            <a:ext cx="24003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Disposable hypodermic needles </a:t>
            </a:r>
          </a:p>
        </p:txBody>
      </p:sp>
      <p:pic>
        <p:nvPicPr>
          <p:cNvPr id="20483" name="Picture 4" descr="disposable-hypodermic-needl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752600"/>
            <a:ext cx="403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Drench gun </a:t>
            </a:r>
          </a:p>
        </p:txBody>
      </p:sp>
      <p:pic>
        <p:nvPicPr>
          <p:cNvPr id="21507" name="Picture 4" descr="drenchg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600200"/>
            <a:ext cx="4876800" cy="438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Animal Clippers </a:t>
            </a:r>
          </a:p>
        </p:txBody>
      </p:sp>
      <p:pic>
        <p:nvPicPr>
          <p:cNvPr id="4099" name="Picture 5" descr="225ad05e854867b879a443f136b20b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524000"/>
            <a:ext cx="5029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Ear notcher </a:t>
            </a:r>
          </a:p>
        </p:txBody>
      </p:sp>
      <p:pic>
        <p:nvPicPr>
          <p:cNvPr id="22531" name="Picture 4" descr="EAR_NOTCHER_Farm_supplies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600200"/>
            <a:ext cx="4572000" cy="434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Ear tag pliers </a:t>
            </a:r>
          </a:p>
        </p:txBody>
      </p:sp>
      <p:pic>
        <p:nvPicPr>
          <p:cNvPr id="23555" name="Picture 4" descr="ear%20tag%20pli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676400"/>
            <a:ext cx="610552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Ear tags </a:t>
            </a:r>
          </a:p>
        </p:txBody>
      </p:sp>
      <p:pic>
        <p:nvPicPr>
          <p:cNvPr id="24579" name="Picture 4" descr="AC0649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6002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Elastrator </a:t>
            </a:r>
          </a:p>
        </p:txBody>
      </p:sp>
      <p:pic>
        <p:nvPicPr>
          <p:cNvPr id="25603" name="Picture 4" descr="elastrator-tool-heavy-du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676400"/>
            <a:ext cx="441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Elizabethian collar </a:t>
            </a:r>
          </a:p>
        </p:txBody>
      </p:sp>
      <p:pic>
        <p:nvPicPr>
          <p:cNvPr id="26627" name="Picture 4" descr="ecollar_l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600200"/>
            <a:ext cx="441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Emasculators </a:t>
            </a:r>
          </a:p>
        </p:txBody>
      </p:sp>
      <p:pic>
        <p:nvPicPr>
          <p:cNvPr id="27651" name="Picture 4" descr="Emasculato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0"/>
            <a:ext cx="7620000" cy="448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Endotracheal tubes</a:t>
            </a:r>
          </a:p>
        </p:txBody>
      </p:sp>
      <p:pic>
        <p:nvPicPr>
          <p:cNvPr id="28675" name="Picture 6" descr="Catheter%20-%20Ur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200"/>
            <a:ext cx="5410200" cy="420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Fecal loop</a:t>
            </a:r>
          </a:p>
        </p:txBody>
      </p:sp>
      <p:pic>
        <p:nvPicPr>
          <p:cNvPr id="29699" name="Picture 6" descr="Fecal%20Lo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524000"/>
            <a:ext cx="4800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Feeding tube for small animal</a:t>
            </a:r>
          </a:p>
        </p:txBody>
      </p:sp>
      <p:pic>
        <p:nvPicPr>
          <p:cNvPr id="30723" name="Picture 4" descr="feeding tu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600200"/>
            <a:ext cx="3995738" cy="399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Fetal extractor</a:t>
            </a:r>
          </a:p>
        </p:txBody>
      </p:sp>
      <p:pic>
        <p:nvPicPr>
          <p:cNvPr id="31747" name="Picture 4" descr="fetal extrac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752600"/>
            <a:ext cx="37719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Backhaus Towel Clamps </a:t>
            </a:r>
          </a:p>
        </p:txBody>
      </p:sp>
      <p:pic>
        <p:nvPicPr>
          <p:cNvPr id="5123" name="Picture 5" descr="backhaus_towel_cla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828800"/>
            <a:ext cx="20955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forceps</a:t>
            </a:r>
          </a:p>
        </p:txBody>
      </p:sp>
      <p:pic>
        <p:nvPicPr>
          <p:cNvPr id="32771" name="Picture 4" descr="halsted_mosquito_hemostatic_forcep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600200"/>
            <a:ext cx="232727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Gag mouth speculum </a:t>
            </a:r>
          </a:p>
        </p:txBody>
      </p:sp>
      <p:pic>
        <p:nvPicPr>
          <p:cNvPr id="33795" name="Picture 4" descr="1077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667000"/>
            <a:ext cx="4038600" cy="219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Halter and leadrope</a:t>
            </a:r>
          </a:p>
        </p:txBody>
      </p:sp>
      <p:pic>
        <p:nvPicPr>
          <p:cNvPr id="34819" name="Picture 4" descr="AmigoHeadcollar_navy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905000"/>
            <a:ext cx="2590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Hoof equipment</a:t>
            </a:r>
          </a:p>
        </p:txBody>
      </p:sp>
      <p:pic>
        <p:nvPicPr>
          <p:cNvPr id="35843" name="Picture 4" descr="5050nordictoolkit75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133600"/>
            <a:ext cx="3200400" cy="307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Iv equipment</a:t>
            </a:r>
          </a:p>
        </p:txBody>
      </p:sp>
      <p:pic>
        <p:nvPicPr>
          <p:cNvPr id="36867" name="Picture 4" descr="i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514600"/>
            <a:ext cx="36195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Muzzle (commercial)</a:t>
            </a:r>
          </a:p>
        </p:txBody>
      </p:sp>
      <p:pic>
        <p:nvPicPr>
          <p:cNvPr id="37891" name="Picture 4" descr="German_Shepherd_with_Muzzl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362200"/>
            <a:ext cx="312102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Nail clippers</a:t>
            </a:r>
          </a:p>
        </p:txBody>
      </p:sp>
      <p:pic>
        <p:nvPicPr>
          <p:cNvPr id="38915" name="Picture 4" descr="quickfinder-deluxe-pet-nail-clipper-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133600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5" descr="41m6Ee2Eut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1981200"/>
            <a:ext cx="3200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Needle Holder</a:t>
            </a:r>
          </a:p>
        </p:txBody>
      </p:sp>
      <p:pic>
        <p:nvPicPr>
          <p:cNvPr id="39939" name="Picture 4" descr="RS-79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00200"/>
            <a:ext cx="73152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Obstetrical Chain and Handle</a:t>
            </a:r>
          </a:p>
        </p:txBody>
      </p:sp>
      <p:pic>
        <p:nvPicPr>
          <p:cNvPr id="40963" name="Picture 4" descr="ob-chain-&amp;-hand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824038"/>
            <a:ext cx="6019800" cy="405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Paste Gun</a:t>
            </a:r>
          </a:p>
        </p:txBody>
      </p:sp>
      <p:pic>
        <p:nvPicPr>
          <p:cNvPr id="41987" name="Picture 4" descr="Protexin_Gun_Syringe_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5240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Balling Gun </a:t>
            </a:r>
          </a:p>
        </p:txBody>
      </p:sp>
      <p:pic>
        <p:nvPicPr>
          <p:cNvPr id="6147" name="Picture 5" descr="Balling_Gun_With_metal_Head_Brass_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9050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Pig Tooth Nippers</a:t>
            </a:r>
          </a:p>
        </p:txBody>
      </p:sp>
      <p:pic>
        <p:nvPicPr>
          <p:cNvPr id="43011" name="Picture 4" descr="pig-tooth-nippers-5-1-2-14-cm-with-spring-6081-milte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133600"/>
            <a:ext cx="762000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Pill Counting Tray</a:t>
            </a:r>
          </a:p>
        </p:txBody>
      </p:sp>
      <p:pic>
        <p:nvPicPr>
          <p:cNvPr id="44035" name="Picture 4" descr="Ptech_CountTray-ma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038350"/>
            <a:ext cx="5867400" cy="403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Rumen Magnet</a:t>
            </a:r>
          </a:p>
        </p:txBody>
      </p:sp>
      <p:pic>
        <p:nvPicPr>
          <p:cNvPr id="45059" name="Picture 4" descr="PMM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685925"/>
            <a:ext cx="396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Scalpel Blade</a:t>
            </a:r>
          </a:p>
        </p:txBody>
      </p:sp>
      <p:pic>
        <p:nvPicPr>
          <p:cNvPr id="46083" name="Picture 4" descr="surgical_blad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209800"/>
            <a:ext cx="4876800" cy="338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Scalpel Handle</a:t>
            </a:r>
          </a:p>
        </p:txBody>
      </p:sp>
      <p:pic>
        <p:nvPicPr>
          <p:cNvPr id="47107" name="Picture 4" descr="Scapels__Scalpel_Handles_Scalpel_Handle__27_85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941513"/>
            <a:ext cx="6324600" cy="358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Scissors</a:t>
            </a:r>
          </a:p>
        </p:txBody>
      </p:sp>
      <p:pic>
        <p:nvPicPr>
          <p:cNvPr id="48131" name="Picture 4" descr="!BzmG42g!Wk~$(KGrHqF,!i0Ew5WCg,OFBMWvD76O9!~~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905000"/>
            <a:ext cx="52578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Silver Nitrate Oxygen Cage</a:t>
            </a:r>
          </a:p>
        </p:txBody>
      </p:sp>
      <p:pic>
        <p:nvPicPr>
          <p:cNvPr id="49155" name="Picture 4" descr="Small%20Animal%20Oxygen%20C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828800"/>
            <a:ext cx="5029200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Small Animal Oxygen Cage</a:t>
            </a:r>
          </a:p>
        </p:txBody>
      </p:sp>
      <p:pic>
        <p:nvPicPr>
          <p:cNvPr id="50179" name="Picture 4" descr="oxy_cage-e127351244599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781175"/>
            <a:ext cx="6172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Snook ovariohysterectomy hook</a:t>
            </a:r>
          </a:p>
        </p:txBody>
      </p:sp>
      <p:pic>
        <p:nvPicPr>
          <p:cNvPr id="51203" name="Picture 4" descr="$(KGrHqJ,!gwE287pY6F,BNwGdW!)(w~~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6563" y="1457325"/>
            <a:ext cx="319087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Staple remover</a:t>
            </a:r>
          </a:p>
        </p:txBody>
      </p:sp>
      <p:pic>
        <p:nvPicPr>
          <p:cNvPr id="52227" name="Picture 4" descr="staple-remo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133600"/>
            <a:ext cx="428625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Bandaging material – Roll gauze </a:t>
            </a:r>
          </a:p>
        </p:txBody>
      </p:sp>
      <p:pic>
        <p:nvPicPr>
          <p:cNvPr id="7171" name="Picture 5" descr="fotolia_11276150_X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981200"/>
            <a:ext cx="495300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800" smtClean="0"/>
              <a:t>Stethoscope</a:t>
            </a:r>
            <a:br>
              <a:rPr lang="en-US" sz="3800" smtClean="0"/>
            </a:br>
            <a:endParaRPr lang="en-US" sz="3800" smtClean="0"/>
          </a:p>
        </p:txBody>
      </p:sp>
      <p:pic>
        <p:nvPicPr>
          <p:cNvPr id="53251" name="Picture 4" descr="220px-Stethoscope-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2098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Surgical drapes</a:t>
            </a:r>
          </a:p>
        </p:txBody>
      </p:sp>
      <p:pic>
        <p:nvPicPr>
          <p:cNvPr id="54275" name="Picture 4" descr="Surgical-Dra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057400"/>
            <a:ext cx="41529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800" smtClean="0"/>
              <a:t>Surgical personal protective equipment)</a:t>
            </a:r>
          </a:p>
        </p:txBody>
      </p:sp>
      <p:pic>
        <p:nvPicPr>
          <p:cNvPr id="55299" name="Picture 4" descr="p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209800"/>
            <a:ext cx="3733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800" smtClean="0"/>
              <a:t>Surgical tray</a:t>
            </a:r>
            <a:br>
              <a:rPr lang="en-US" sz="3800" smtClean="0"/>
            </a:br>
            <a:endParaRPr lang="en-US" sz="3800" smtClean="0"/>
          </a:p>
        </p:txBody>
      </p:sp>
      <p:pic>
        <p:nvPicPr>
          <p:cNvPr id="56323" name="Picture 4" descr="Instrumenttray-HH272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133600"/>
            <a:ext cx="493395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Suture equipment</a:t>
            </a:r>
          </a:p>
        </p:txBody>
      </p:sp>
      <p:pic>
        <p:nvPicPr>
          <p:cNvPr id="57347" name="Picture 4" descr="Suturing equipmen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209800"/>
            <a:ext cx="375285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800" smtClean="0"/>
              <a:t>Syringe</a:t>
            </a:r>
            <a:br>
              <a:rPr lang="en-US" sz="3800" smtClean="0"/>
            </a:br>
            <a:endParaRPr lang="en-US" sz="3800" smtClean="0"/>
          </a:p>
        </p:txBody>
      </p:sp>
      <p:pic>
        <p:nvPicPr>
          <p:cNvPr id="58371" name="Picture 4" descr="1029_WVfl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828800"/>
            <a:ext cx="54102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800" smtClean="0"/>
              <a:t>Tattooing instruments-small &amp; large</a:t>
            </a:r>
            <a:br>
              <a:rPr lang="en-US" sz="3800" smtClean="0"/>
            </a:br>
            <a:endParaRPr lang="en-US" sz="3800" smtClean="0"/>
          </a:p>
        </p:txBody>
      </p:sp>
      <p:pic>
        <p:nvPicPr>
          <p:cNvPr id="59395" name="Picture 4" descr="t_14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5908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800" smtClean="0"/>
              <a:t>Tourniquet</a:t>
            </a:r>
            <a:br>
              <a:rPr lang="en-US" sz="3800" smtClean="0"/>
            </a:br>
            <a:endParaRPr lang="en-US" sz="3800" smtClean="0"/>
          </a:p>
        </p:txBody>
      </p:sp>
      <p:pic>
        <p:nvPicPr>
          <p:cNvPr id="60419" name="Picture 4" descr="30-187ad712-94c9-417c-827d-330dd3bced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981200"/>
            <a:ext cx="58293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800" smtClean="0"/>
              <a:t>Weight tape</a:t>
            </a:r>
            <a:r>
              <a:rPr lang="en-US" sz="3800" b="1" smtClean="0"/>
              <a:t/>
            </a:r>
            <a:br>
              <a:rPr lang="en-US" sz="3800" b="1" smtClean="0"/>
            </a:br>
            <a:endParaRPr lang="en-US" sz="3800" b="1" smtClean="0"/>
          </a:p>
        </p:txBody>
      </p:sp>
      <p:pic>
        <p:nvPicPr>
          <p:cNvPr id="61443" name="Picture 4" descr="Horse+Weight+Ta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9050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Bandaging Material – Vet Wrap </a:t>
            </a:r>
          </a:p>
        </p:txBody>
      </p:sp>
      <p:pic>
        <p:nvPicPr>
          <p:cNvPr id="8195" name="Picture 5" descr="51CJWXXVM4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905000"/>
            <a:ext cx="396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Bands (castration or docking) </a:t>
            </a:r>
          </a:p>
        </p:txBody>
      </p:sp>
      <p:pic>
        <p:nvPicPr>
          <p:cNvPr id="9219" name="Picture 5" descr="04100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828800"/>
            <a:ext cx="47244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Betadine</a:t>
            </a:r>
          </a:p>
        </p:txBody>
      </p:sp>
      <p:pic>
        <p:nvPicPr>
          <p:cNvPr id="10243" name="Picture 5" descr="betadine_famil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736725"/>
            <a:ext cx="4495800" cy="380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Bulb Syringe </a:t>
            </a:r>
          </a:p>
        </p:txBody>
      </p:sp>
      <p:pic>
        <p:nvPicPr>
          <p:cNvPr id="11267" name="Picture 5" descr="bulb-DSC_0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752600"/>
            <a:ext cx="394335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rtain Call">
  <a:themeElements>
    <a:clrScheme name="Curtain Call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Curtain Cal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urtain Call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Curtain Call</Template>
  <TotalTime>63</TotalTime>
  <Words>159</Words>
  <Application>Microsoft Office PowerPoint</Application>
  <PresentationFormat>On-screen Show (4:3)</PresentationFormat>
  <Paragraphs>59</Paragraphs>
  <Slides>58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Curtain Call</vt:lpstr>
      <vt:lpstr>Veterinary Science CDE</vt:lpstr>
      <vt:lpstr>Animal Clippers </vt:lpstr>
      <vt:lpstr>Backhaus Towel Clamps </vt:lpstr>
      <vt:lpstr>Balling Gun </vt:lpstr>
      <vt:lpstr>Bandaging material – Roll gauze </vt:lpstr>
      <vt:lpstr>Bandaging Material – Vet Wrap </vt:lpstr>
      <vt:lpstr>Bands (castration or docking) </vt:lpstr>
      <vt:lpstr>Betadine</vt:lpstr>
      <vt:lpstr>Bulb Syringe </vt:lpstr>
      <vt:lpstr>Catch pole (dog snare) </vt:lpstr>
      <vt:lpstr>Catheter – butterfly </vt:lpstr>
      <vt:lpstr>Catheter – IV </vt:lpstr>
      <vt:lpstr>Chain twitch </vt:lpstr>
      <vt:lpstr>Clipper Blades</vt:lpstr>
      <vt:lpstr>Cold sterile tray </vt:lpstr>
      <vt:lpstr>Dehorner </vt:lpstr>
      <vt:lpstr>Dental equipment (float, retractor or scaler) </vt:lpstr>
      <vt:lpstr>Disposable hypodermic needles </vt:lpstr>
      <vt:lpstr>Drench gun </vt:lpstr>
      <vt:lpstr>Ear notcher </vt:lpstr>
      <vt:lpstr>Ear tag pliers </vt:lpstr>
      <vt:lpstr>Ear tags </vt:lpstr>
      <vt:lpstr>Elastrator </vt:lpstr>
      <vt:lpstr>Elizabethian collar </vt:lpstr>
      <vt:lpstr>Emasculators </vt:lpstr>
      <vt:lpstr>Endotracheal tubes</vt:lpstr>
      <vt:lpstr>Fecal loop</vt:lpstr>
      <vt:lpstr>Feeding tube for small animal</vt:lpstr>
      <vt:lpstr>Fetal extractor</vt:lpstr>
      <vt:lpstr>forceps</vt:lpstr>
      <vt:lpstr>Gag mouth speculum </vt:lpstr>
      <vt:lpstr>Halter and leadrope</vt:lpstr>
      <vt:lpstr>Hoof equipment</vt:lpstr>
      <vt:lpstr>Iv equipment</vt:lpstr>
      <vt:lpstr>Muzzle (commercial)</vt:lpstr>
      <vt:lpstr>Nail clippers</vt:lpstr>
      <vt:lpstr>Needle Holder</vt:lpstr>
      <vt:lpstr>Obstetrical Chain and Handle</vt:lpstr>
      <vt:lpstr>Paste Gun</vt:lpstr>
      <vt:lpstr>Pig Tooth Nippers</vt:lpstr>
      <vt:lpstr>Pill Counting Tray</vt:lpstr>
      <vt:lpstr>Rumen Magnet</vt:lpstr>
      <vt:lpstr>Scalpel Blade</vt:lpstr>
      <vt:lpstr>Scalpel Handle</vt:lpstr>
      <vt:lpstr>Scissors</vt:lpstr>
      <vt:lpstr>Silver Nitrate Oxygen Cage</vt:lpstr>
      <vt:lpstr>Small Animal Oxygen Cage</vt:lpstr>
      <vt:lpstr>Snook ovariohysterectomy hook</vt:lpstr>
      <vt:lpstr>Staple remover</vt:lpstr>
      <vt:lpstr>Stethoscope </vt:lpstr>
      <vt:lpstr>Surgical drapes</vt:lpstr>
      <vt:lpstr>Surgical personal protective equipment)</vt:lpstr>
      <vt:lpstr>Surgical tray </vt:lpstr>
      <vt:lpstr>Suture equipment</vt:lpstr>
      <vt:lpstr>Syringe </vt:lpstr>
      <vt:lpstr>Tattooing instruments-small &amp; large </vt:lpstr>
      <vt:lpstr>Tourniquet </vt:lpstr>
      <vt:lpstr>Weight tape </vt:lpstr>
    </vt:vector>
  </TitlesOfParts>
  <Company>CCS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Veterinary Science CDE</dc:title>
  <dc:creator>CCS</dc:creator>
  <cp:lastModifiedBy>ADAM MARTIN</cp:lastModifiedBy>
  <cp:revision>7</cp:revision>
  <dcterms:created xsi:type="dcterms:W3CDTF">2012-06-04T18:43:54Z</dcterms:created>
  <dcterms:modified xsi:type="dcterms:W3CDTF">2016-01-28T01:40:50Z</dcterms:modified>
</cp:coreProperties>
</file>