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BD136-08C7-49C8-860E-E71B8BC72313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4B760-6D46-4DE6-97B4-9C1D8B585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73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4B760-6D46-4DE6-97B4-9C1D8B58597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Alpaca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4B760-6D46-4DE6-97B4-9C1D8B58597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E63AB-8751-4459-A934-C58EE1F206FB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BA07-3A73-4B1E-B762-4F577D1725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v=vA-4M-xIGE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SJixW2u4IvQ&amp;feature=fvwr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What am I? </a:t>
            </a:r>
            <a:endParaRPr lang="en-US" dirty="0"/>
          </a:p>
        </p:txBody>
      </p:sp>
      <p:pic>
        <p:nvPicPr>
          <p:cNvPr id="1026" name="Picture 2" descr="http://upload.wikimedia.org/wikipedia/commons/thumb/b/b9/Llama_lying_down.jpg/250px-Llama_lying_dow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752600"/>
            <a:ext cx="6629400" cy="4428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Alpaca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Herds </a:t>
            </a:r>
          </a:p>
          <a:p>
            <a:r>
              <a:rPr lang="en-US" dirty="0" smtClean="0"/>
              <a:t>Very common in Andes Mountains of South America</a:t>
            </a:r>
          </a:p>
          <a:p>
            <a:r>
              <a:rPr lang="en-US" dirty="0" smtClean="0"/>
              <a:t>Bred for fiber</a:t>
            </a:r>
          </a:p>
          <a:p>
            <a:pPr lvl="1"/>
            <a:r>
              <a:rPr lang="en-US" dirty="0" smtClean="0"/>
              <a:t>Knitted and woven items such as blankets, sweaters, hats, gloves, etc. </a:t>
            </a:r>
          </a:p>
          <a:p>
            <a:pPr lvl="1"/>
            <a:r>
              <a:rPr lang="en-US" dirty="0" smtClean="0"/>
              <a:t>52+ natural colors of fiber in Peru, 16 natural colors in US</a:t>
            </a:r>
          </a:p>
          <a:p>
            <a:r>
              <a:rPr lang="en-US" dirty="0" smtClean="0"/>
              <a:t>Adult Male is 39 inches at the withers (how many hands is this?) </a:t>
            </a:r>
          </a:p>
          <a:p>
            <a:r>
              <a:rPr lang="en-US" dirty="0" smtClean="0"/>
              <a:t>Not all spit, but all can, usually at other alpacas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Alpaca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dung pile – decreases parasites </a:t>
            </a:r>
          </a:p>
          <a:p>
            <a:pPr lvl="1"/>
            <a:r>
              <a:rPr lang="en-US" dirty="0" smtClean="0"/>
              <a:t>Can be house trained </a:t>
            </a:r>
          </a:p>
          <a:p>
            <a:r>
              <a:rPr lang="en-US" dirty="0" smtClean="0"/>
              <a:t>Make a variety of sounds when scared such as a whine or click </a:t>
            </a:r>
          </a:p>
          <a:p>
            <a:r>
              <a:rPr lang="en-US" dirty="0" smtClean="0"/>
              <a:t>Also induced </a:t>
            </a:r>
            <a:r>
              <a:rPr lang="en-US" dirty="0" err="1" smtClean="0"/>
              <a:t>ovulators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Females mature 1-2 years of age</a:t>
            </a:r>
          </a:p>
          <a:p>
            <a:pPr lvl="1"/>
            <a:r>
              <a:rPr lang="en-US" dirty="0" smtClean="0"/>
              <a:t>Males mature 1-3 years of age</a:t>
            </a:r>
          </a:p>
          <a:p>
            <a:pPr lvl="1"/>
            <a:r>
              <a:rPr lang="en-US" dirty="0" smtClean="0"/>
              <a:t>Gestation is 345 days, twins rare, </a:t>
            </a:r>
            <a:r>
              <a:rPr lang="en-US" dirty="0" err="1" smtClean="0"/>
              <a:t>cria</a:t>
            </a:r>
            <a:r>
              <a:rPr lang="en-US" dirty="0" smtClean="0"/>
              <a:t> = young</a:t>
            </a:r>
          </a:p>
          <a:p>
            <a:r>
              <a:rPr lang="en-US" dirty="0" smtClean="0"/>
              <a:t>Three chamber stomach (many plants are poisonous to alpaca)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http://upload.wikimedia.org/wikipedia/commons/thumb/8/8e/Alpaca_fleece.JPG/200px-Alpaca_fle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3581400" cy="4297682"/>
          </a:xfrm>
          <a:prstGeom prst="rect">
            <a:avLst/>
          </a:prstGeom>
          <a:noFill/>
        </p:spPr>
      </p:pic>
      <p:pic>
        <p:nvPicPr>
          <p:cNvPr id="24580" name="Picture 4" descr="http://upload.wikimedia.org/wikipedia/commons/thumb/9/9a/Alpackaull.jpg/200px-Alpackau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04800"/>
            <a:ext cx="4171841" cy="3733800"/>
          </a:xfrm>
          <a:prstGeom prst="rect">
            <a:avLst/>
          </a:prstGeom>
          <a:noFill/>
        </p:spPr>
      </p:pic>
      <p:pic>
        <p:nvPicPr>
          <p:cNvPr id="24582" name="Picture 6" descr="http://upload.wikimedia.org/wikipedia/commons/thumb/5/51/Alpaca_wool_scarf.JPG/220px-Alpaca_wool_scar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028948"/>
            <a:ext cx="5105400" cy="3829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http://www.youtube.com/watch?v=vA-4M-xIGEs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3741" r="14633" b="-4110"/>
          <a:stretch>
            <a:fillRect/>
          </a:stretch>
        </p:blipFill>
        <p:spPr bwMode="auto">
          <a:xfrm>
            <a:off x="228600" y="-1"/>
            <a:ext cx="8610600" cy="703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 ? </a:t>
            </a:r>
            <a:endParaRPr lang="en-US" dirty="0"/>
          </a:p>
        </p:txBody>
      </p:sp>
      <p:pic>
        <p:nvPicPr>
          <p:cNvPr id="4098" name="Picture 2" descr="http://upload.wikimedia.org/wikipedia/commons/thumb/3/3e/Unshorn_alpaca_grazing.jpg/250px-Unshorn_alpaca_graz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00200"/>
            <a:ext cx="6019800" cy="4526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Major Differences Between Llamas and Alpacas? </a:t>
            </a:r>
            <a:endParaRPr lang="en-US" dirty="0"/>
          </a:p>
        </p:txBody>
      </p:sp>
      <p:pic>
        <p:nvPicPr>
          <p:cNvPr id="17410" name="Picture 2" descr="http://t0.gstatic.com/images?q=tbn:ANd9GcQhLQ2LD9pqK77OrnO7tRxcZ5MXK4n1g0FhQWLHItMdeJpNM7Sqfg:www.llama.asn.au/images/stories/llama-alpa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743200"/>
            <a:ext cx="4724400" cy="2773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39762"/>
          </a:xfrm>
        </p:spPr>
        <p:txBody>
          <a:bodyPr/>
          <a:lstStyle/>
          <a:p>
            <a:r>
              <a:rPr lang="en-US" dirty="0" smtClean="0"/>
              <a:t>Alpacas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4497388" cy="46021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150 pounds, 3-4ft tall</a:t>
            </a:r>
          </a:p>
          <a:p>
            <a:r>
              <a:rPr lang="en-US" sz="3200" dirty="0" smtClean="0"/>
              <a:t>Soft, luxurious fleece in a single coat</a:t>
            </a:r>
          </a:p>
          <a:p>
            <a:r>
              <a:rPr lang="en-US" sz="3200" dirty="0" smtClean="0"/>
              <a:t>Gentle and timid</a:t>
            </a:r>
          </a:p>
          <a:p>
            <a:r>
              <a:rPr lang="en-US" sz="3200" dirty="0" smtClean="0"/>
              <a:t>Can learn tricks</a:t>
            </a:r>
          </a:p>
          <a:p>
            <a:r>
              <a:rPr lang="en-US" sz="3200" dirty="0" smtClean="0"/>
              <a:t>Need protection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041775" cy="639762"/>
          </a:xfrm>
        </p:spPr>
        <p:txBody>
          <a:bodyPr/>
          <a:lstStyle/>
          <a:p>
            <a:r>
              <a:rPr lang="en-US" dirty="0" smtClean="0"/>
              <a:t>Llamas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76400"/>
            <a:ext cx="44958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400+ pounds, 6ft tall</a:t>
            </a:r>
          </a:p>
          <a:p>
            <a:r>
              <a:rPr lang="en-US" sz="3200" dirty="0" smtClean="0"/>
              <a:t>Coarse outer fleece, softer inner fleece</a:t>
            </a:r>
          </a:p>
          <a:p>
            <a:r>
              <a:rPr lang="en-US" sz="3200" dirty="0" smtClean="0"/>
              <a:t>Brave</a:t>
            </a:r>
          </a:p>
          <a:p>
            <a:r>
              <a:rPr lang="en-US" sz="3200" dirty="0" smtClean="0"/>
              <a:t>Can carry heavy packs</a:t>
            </a:r>
          </a:p>
          <a:p>
            <a:r>
              <a:rPr lang="en-US" sz="3200" dirty="0" smtClean="0"/>
              <a:t>Heard guards</a:t>
            </a:r>
          </a:p>
          <a:p>
            <a:r>
              <a:rPr lang="en-US" sz="3200" dirty="0" smtClean="0"/>
              <a:t>Roughly twice as large as alpaca but produces much less fiber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Camelid</a:t>
            </a:r>
            <a:r>
              <a:rPr lang="en-US" dirty="0" smtClean="0"/>
              <a:t> Family - (Similarity)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Cameidae</a:t>
            </a:r>
            <a:r>
              <a:rPr lang="en-US" dirty="0" smtClean="0"/>
              <a:t> (</a:t>
            </a:r>
            <a:r>
              <a:rPr lang="en-US" dirty="0" err="1" smtClean="0"/>
              <a:t>camelid</a:t>
            </a:r>
            <a:r>
              <a:rPr lang="en-US" dirty="0" smtClean="0"/>
              <a:t>) family includes camels, llamas, alpacas, </a:t>
            </a:r>
            <a:r>
              <a:rPr lang="en-US" dirty="0" err="1" smtClean="0"/>
              <a:t>vincunas</a:t>
            </a:r>
            <a:r>
              <a:rPr lang="en-US" dirty="0" smtClean="0"/>
              <a:t> and guanacos (S.A)</a:t>
            </a:r>
          </a:p>
          <a:p>
            <a:endParaRPr lang="en-US" dirty="0"/>
          </a:p>
        </p:txBody>
      </p:sp>
      <p:pic>
        <p:nvPicPr>
          <p:cNvPr id="20482" name="Picture 2" descr="http://upload.wikimedia.org/wikipedia/commons/thumb/e/eb/Vicunacrop.jpg/250px-Vicunacr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352800"/>
            <a:ext cx="3352800" cy="2749296"/>
          </a:xfrm>
          <a:prstGeom prst="rect">
            <a:avLst/>
          </a:prstGeom>
          <a:noFill/>
        </p:spPr>
      </p:pic>
      <p:pic>
        <p:nvPicPr>
          <p:cNvPr id="20484" name="Picture 4" descr="http://upload.wikimedia.org/wikipedia/commons/thumb/8/8e/Guanaco_09.24.jpg/250px-Guanaco_09.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276600"/>
            <a:ext cx="2895600" cy="28956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3505200" y="26670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7345287">
            <a:off x="3418872" y="268034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6009672" y="268034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Camelids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 Animals </a:t>
            </a:r>
          </a:p>
          <a:p>
            <a:r>
              <a:rPr lang="en-US" dirty="0" smtClean="0"/>
              <a:t>Slender Necks</a:t>
            </a:r>
          </a:p>
          <a:p>
            <a:r>
              <a:rPr lang="en-US" dirty="0" smtClean="0"/>
              <a:t>Long Legs</a:t>
            </a:r>
          </a:p>
          <a:p>
            <a:r>
              <a:rPr lang="en-US" dirty="0" smtClean="0"/>
              <a:t>Herbivores </a:t>
            </a:r>
          </a:p>
          <a:p>
            <a:r>
              <a:rPr lang="en-US" dirty="0" smtClean="0"/>
              <a:t>Not a True Ruminant (canine teeth and tusk like premolars)</a:t>
            </a:r>
          </a:p>
          <a:p>
            <a:r>
              <a:rPr lang="en-US" dirty="0" smtClean="0"/>
              <a:t>Legs are attached to body at the top of the thigh only (why they rest on their knees with legs under boy) </a:t>
            </a:r>
          </a:p>
        </p:txBody>
      </p:sp>
      <p:pic>
        <p:nvPicPr>
          <p:cNvPr id="22530" name="Picture 2" descr="http://us.123rf.com/400wm/400/400/ZandeUK/ZandeUK1109/ZandeUK110900023/10576101-camel-lying-down-for-a-r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95400"/>
            <a:ext cx="3196404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upload.wikimedia.org/wikipedia/commons/thumb/6/68/Camelsfootforexceedinglyimportantarticle.jpg/220px-Camelsfootforexceedinglyimportantarti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4624549" cy="4267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105400" y="1295400"/>
            <a:ext cx="358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Camelid</a:t>
            </a:r>
            <a:r>
              <a:rPr lang="en-US" sz="4000" dirty="0"/>
              <a:t> feet lack functional hooves, </a:t>
            </a:r>
            <a:r>
              <a:rPr lang="en-US" sz="4000" dirty="0" smtClean="0"/>
              <a:t>instead have two toed feet in a soft footpad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Llama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Unusual reproduction: induced </a:t>
            </a:r>
            <a:r>
              <a:rPr lang="en-US" dirty="0" err="1" smtClean="0"/>
              <a:t>ovulators</a:t>
            </a:r>
            <a:r>
              <a:rPr lang="en-US" dirty="0"/>
              <a:t> </a:t>
            </a:r>
            <a:r>
              <a:rPr lang="en-US" dirty="0" smtClean="0"/>
              <a:t>(when they mate the female releases an egg is usually fertilized on first attempt) (no estrus)</a:t>
            </a:r>
          </a:p>
          <a:p>
            <a:r>
              <a:rPr lang="en-US" dirty="0" smtClean="0"/>
              <a:t>Males reach sexual maturity at 3 years of age, females at 1 year of age</a:t>
            </a:r>
          </a:p>
          <a:p>
            <a:r>
              <a:rPr lang="en-US" dirty="0" smtClean="0"/>
              <a:t>Mate in </a:t>
            </a:r>
            <a:r>
              <a:rPr lang="en-US" dirty="0" err="1" smtClean="0"/>
              <a:t>kush</a:t>
            </a:r>
            <a:r>
              <a:rPr lang="en-US" dirty="0" smtClean="0"/>
              <a:t> position (lying down) for 20-45 minutes </a:t>
            </a:r>
          </a:p>
          <a:p>
            <a:r>
              <a:rPr lang="en-US" dirty="0" smtClean="0"/>
              <a:t>Gestation = 350 days</a:t>
            </a:r>
          </a:p>
          <a:p>
            <a:r>
              <a:rPr lang="en-US" dirty="0" smtClean="0"/>
              <a:t>Do not lick off newborn (tongue cant reach) instead nuzzle newborn and hum. </a:t>
            </a:r>
          </a:p>
          <a:p>
            <a:r>
              <a:rPr lang="en-US" dirty="0" smtClean="0"/>
              <a:t>Give birth standing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Llamas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Young are called </a:t>
            </a:r>
            <a:r>
              <a:rPr lang="en-US" dirty="0" err="1" smtClean="0"/>
              <a:t>Cria</a:t>
            </a:r>
            <a:r>
              <a:rPr lang="en-US" dirty="0"/>
              <a:t> </a:t>
            </a:r>
            <a:r>
              <a:rPr lang="en-US" dirty="0" smtClean="0"/>
              <a:t>(up and walking within a hour of birth)</a:t>
            </a:r>
            <a:endParaRPr lang="en-US" b="1" dirty="0" smtClean="0"/>
          </a:p>
          <a:p>
            <a:r>
              <a:rPr lang="en-US" dirty="0" smtClean="0"/>
              <a:t>Live 20-30 years</a:t>
            </a:r>
          </a:p>
          <a:p>
            <a:r>
              <a:rPr lang="en-US" dirty="0" smtClean="0"/>
              <a:t>Social Animals/Herding – easily trained</a:t>
            </a:r>
          </a:p>
          <a:p>
            <a:pPr lvl="1"/>
            <a:r>
              <a:rPr lang="en-US" dirty="0" smtClean="0"/>
              <a:t>Spitting uncommon when trained correctly</a:t>
            </a:r>
          </a:p>
          <a:p>
            <a:r>
              <a:rPr lang="en-US" dirty="0" smtClean="0"/>
              <a:t>Soft, lanolin-free fiber (worth more than wool)</a:t>
            </a:r>
          </a:p>
          <a:p>
            <a:pPr lvl="1"/>
            <a:r>
              <a:rPr lang="en-US" dirty="0" smtClean="0"/>
              <a:t>Cleaner (less oil/grease to collect dirt)</a:t>
            </a:r>
          </a:p>
          <a:p>
            <a:r>
              <a:rPr lang="en-US" dirty="0" smtClean="0"/>
              <a:t>Are Llamas Omnivores? </a:t>
            </a:r>
            <a:r>
              <a:rPr lang="en-US" dirty="0" smtClean="0"/>
              <a:t> How does this hurt </a:t>
            </a:r>
            <a:r>
              <a:rPr lang="en-US" dirty="0" err="1" smtClean="0"/>
              <a:t>ag</a:t>
            </a:r>
            <a:r>
              <a:rPr lang="en-US" dirty="0" smtClean="0"/>
              <a:t>. education and fuel </a:t>
            </a:r>
            <a:r>
              <a:rPr lang="en-US" dirty="0" err="1" smtClean="0"/>
              <a:t>ag</a:t>
            </a:r>
            <a:r>
              <a:rPr lang="en-US" dirty="0" smtClean="0"/>
              <a:t> misconceptions?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http://www.youtube.com/watch?v=SJixW2u4IvQ&amp;feature=fvwrel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477</Words>
  <Application>Microsoft Macintosh PowerPoint</Application>
  <PresentationFormat>On-screen Show (4:3)</PresentationFormat>
  <Paragraphs>65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am I? </vt:lpstr>
      <vt:lpstr>What am I ? </vt:lpstr>
      <vt:lpstr>What Are Major Differences Between Llamas and Alpacas? </vt:lpstr>
      <vt:lpstr>Differences </vt:lpstr>
      <vt:lpstr>Camelid Family - (Similarity) </vt:lpstr>
      <vt:lpstr>About Camelids</vt:lpstr>
      <vt:lpstr>PowerPoint Presentation</vt:lpstr>
      <vt:lpstr>Llama Reproduction</vt:lpstr>
      <vt:lpstr>Llamas</vt:lpstr>
      <vt:lpstr>Alpaca</vt:lpstr>
      <vt:lpstr>Alpaca </vt:lpstr>
      <vt:lpstr>PowerPoint Presentation</vt:lpstr>
      <vt:lpstr>PowerPoint Presentation</vt:lpstr>
      <vt:lpstr>PowerPoint Presentation</vt:lpstr>
    </vt:vector>
  </TitlesOfParts>
  <Company>MSD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 I?</dc:title>
  <dc:creator>jrenier</dc:creator>
  <cp:lastModifiedBy>Jamie Renier</cp:lastModifiedBy>
  <cp:revision>22</cp:revision>
  <dcterms:created xsi:type="dcterms:W3CDTF">2012-11-08T17:31:02Z</dcterms:created>
  <dcterms:modified xsi:type="dcterms:W3CDTF">2015-12-13T16:17:57Z</dcterms:modified>
</cp:coreProperties>
</file>