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5" r:id="rId8"/>
    <p:sldId id="261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3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4366B4-E903-49EE-9225-E973B2A42C8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A5CBA5-64F7-4737-97A5-BD43671E2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67pics.com/view2.php?q=Pictures%20Of%20Unsaturated%20Fat&amp;url=http://farm2.static.flickr.com/1335/688643547_b52d946efc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Lipids = Fats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RDA = recommended daily allowance</a:t>
            </a:r>
          </a:p>
          <a:p>
            <a:r>
              <a:rPr lang="en-US" dirty="0" smtClean="0"/>
              <a:t>Fats – use sparingly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RDA for fats?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a group of compounds, including fats, phospholipids &amp; steroids, that mix poor, if at all, with water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lipids?</a:t>
            </a:r>
            <a:endParaRPr lang="en-US" dirty="0"/>
          </a:p>
        </p:txBody>
      </p:sp>
      <p:pic>
        <p:nvPicPr>
          <p:cNvPr id="21506" name="Picture 2" descr="http://www.chemistryland.com/ElementarySchool/BuildingBlocks/Lip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5324475" cy="3999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essential fatty acids-which your body cannot manufacture</a:t>
            </a:r>
          </a:p>
          <a:p>
            <a:r>
              <a:rPr lang="en-US" dirty="0" smtClean="0"/>
              <a:t>Maintenance of healthy skin</a:t>
            </a:r>
          </a:p>
          <a:p>
            <a:r>
              <a:rPr lang="en-US" dirty="0" smtClean="0"/>
              <a:t>Provide energy storage </a:t>
            </a:r>
          </a:p>
          <a:p>
            <a:r>
              <a:rPr lang="en-US" dirty="0" smtClean="0"/>
              <a:t>Regulation of cholesterol</a:t>
            </a:r>
          </a:p>
          <a:p>
            <a:r>
              <a:rPr lang="en-US" dirty="0" smtClean="0"/>
              <a:t>Regulation of metabolism </a:t>
            </a:r>
          </a:p>
          <a:p>
            <a:r>
              <a:rPr lang="en-US" dirty="0" smtClean="0"/>
              <a:t>Carry fat-soluble vitamins </a:t>
            </a:r>
          </a:p>
          <a:p>
            <a:r>
              <a:rPr lang="en-US" dirty="0" smtClean="0"/>
              <a:t>Helps the body use carbohydrates &amp; proteins more efficiently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fats?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Dry, scaly skin</a:t>
            </a:r>
          </a:p>
          <a:p>
            <a:r>
              <a:rPr lang="en-US" dirty="0" smtClean="0"/>
              <a:t>Hair loss</a:t>
            </a:r>
          </a:p>
          <a:p>
            <a:r>
              <a:rPr lang="en-US" dirty="0" smtClean="0"/>
              <a:t>Low body weight</a:t>
            </a:r>
          </a:p>
          <a:p>
            <a:r>
              <a:rPr lang="en-US" dirty="0" smtClean="0"/>
              <a:t>Cold intolerance</a:t>
            </a:r>
          </a:p>
          <a:p>
            <a:r>
              <a:rPr lang="en-US" dirty="0" smtClean="0"/>
              <a:t>Bruising</a:t>
            </a:r>
          </a:p>
          <a:p>
            <a:r>
              <a:rPr lang="en-US" dirty="0" smtClean="0"/>
              <a:t>Poor growth</a:t>
            </a:r>
          </a:p>
          <a:p>
            <a:r>
              <a:rPr lang="en-US" dirty="0" smtClean="0"/>
              <a:t>Lower resistance to infection</a:t>
            </a:r>
          </a:p>
          <a:p>
            <a:r>
              <a:rPr lang="en-US" dirty="0" smtClean="0"/>
              <a:t>Poor wound healing</a:t>
            </a:r>
          </a:p>
          <a:p>
            <a:r>
              <a:rPr lang="en-US" dirty="0" smtClean="0"/>
              <a:t>Loss of menstruation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we don’t have enough fat in our foods?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lead to cardiovascular disease, heart disease &amp; stroke</a:t>
            </a:r>
          </a:p>
          <a:p>
            <a:r>
              <a:rPr lang="en-US" dirty="0" smtClean="0"/>
              <a:t>Mostly from animal products</a:t>
            </a:r>
          </a:p>
          <a:p>
            <a:r>
              <a:rPr lang="en-US" dirty="0" smtClean="0"/>
              <a:t>Long lasting – usually don’t spoil quickly</a:t>
            </a:r>
          </a:p>
          <a:p>
            <a:r>
              <a:rPr lang="en-US" dirty="0" smtClean="0"/>
              <a:t>Solid at room temp</a:t>
            </a:r>
          </a:p>
          <a:p>
            <a:r>
              <a:rPr lang="en-US" dirty="0" smtClean="0"/>
              <a:t>contains only single bonds between carbon atoms, no double bonds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 fats &amp; Saturated Fats – Bad Fats</a:t>
            </a:r>
            <a:endParaRPr lang="en-US" dirty="0"/>
          </a:p>
        </p:txBody>
      </p:sp>
      <p:pic>
        <p:nvPicPr>
          <p:cNvPr id="18434" name="Picture 2" descr="http://t2.gstatic.com/images?q=tbn:ANd9GcTcM6vb9d8-eAwefT_2klp0wi3zcu307YsP5ubOuwcmXiyGSq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495800"/>
            <a:ext cx="1866900" cy="2162176"/>
          </a:xfrm>
          <a:prstGeom prst="rect">
            <a:avLst/>
          </a:prstGeom>
          <a:noFill/>
        </p:spPr>
      </p:pic>
      <p:pic>
        <p:nvPicPr>
          <p:cNvPr id="18436" name="Picture 4" descr="http://www.ratical.com/renewables/hs2.gif"/>
          <p:cNvPicPr>
            <a:picLocks noChangeAspect="1" noChangeArrowheads="1"/>
          </p:cNvPicPr>
          <p:nvPr/>
        </p:nvPicPr>
        <p:blipFill>
          <a:blip r:embed="rId3" cstate="print"/>
          <a:srcRect l="1918" r="61631"/>
          <a:stretch>
            <a:fillRect/>
          </a:stretch>
        </p:blipFill>
        <p:spPr bwMode="auto">
          <a:xfrm>
            <a:off x="7696200" y="914400"/>
            <a:ext cx="1447800" cy="488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Mostly from plants </a:t>
            </a:r>
          </a:p>
          <a:p>
            <a:r>
              <a:rPr lang="en-US" dirty="0" smtClean="0"/>
              <a:t>Lifespan = usually spoil quickly</a:t>
            </a:r>
          </a:p>
          <a:p>
            <a:r>
              <a:rPr lang="en-US" dirty="0" smtClean="0"/>
              <a:t>Liquid at room temperature</a:t>
            </a:r>
          </a:p>
          <a:p>
            <a:r>
              <a:rPr lang="en-US" dirty="0" smtClean="0"/>
              <a:t>contains one or more double bonds between carbon atoms -monounsaturated -polyunsaturated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Polyunsaturated &amp; Monounsaturated Fats – Good Fats</a:t>
            </a:r>
            <a:endParaRPr lang="en-US" dirty="0"/>
          </a:p>
        </p:txBody>
      </p:sp>
      <p:pic>
        <p:nvPicPr>
          <p:cNvPr id="17410" name="Picture 2" descr="http://farm2.static.flickr.com/1335/688643547_b52d946ef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62400"/>
            <a:ext cx="2125980" cy="2657475"/>
          </a:xfrm>
          <a:prstGeom prst="rect">
            <a:avLst/>
          </a:prstGeom>
          <a:noFill/>
        </p:spPr>
      </p:pic>
      <p:pic>
        <p:nvPicPr>
          <p:cNvPr id="17412" name="Picture 4" descr="http://1.bp.blogspot.com/_xplPRx3VnM4/SxAwqAeWqAI/AAAAAAAAAFA/2HX9BBCYcKo/s1600/unsaturated-f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5695950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realfitnessblog.com/wp-content/uploads/2008/11/fat_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553200" cy="6438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Provide a source of essential fatty acids</a:t>
            </a:r>
          </a:p>
          <a:p>
            <a:r>
              <a:rPr lang="en-US" dirty="0" smtClean="0"/>
              <a:t>Add caloric density (energy)</a:t>
            </a:r>
          </a:p>
          <a:p>
            <a:r>
              <a:rPr lang="en-US" dirty="0" smtClean="0"/>
              <a:t>Carriers for flavors</a:t>
            </a:r>
          </a:p>
          <a:p>
            <a:r>
              <a:rPr lang="en-US" dirty="0" smtClean="0"/>
              <a:t>Carry fat soluble vitamins</a:t>
            </a:r>
          </a:p>
          <a:p>
            <a:r>
              <a:rPr lang="en-US" dirty="0" smtClean="0"/>
              <a:t>Contribute to texture &amp; mouthfeel</a:t>
            </a:r>
          </a:p>
          <a:p>
            <a:r>
              <a:rPr lang="en-US" dirty="0" smtClean="0"/>
              <a:t>Provide heat transfer medium (frying)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fats in foods?</a:t>
            </a:r>
            <a:endParaRPr lang="en-US" dirty="0"/>
          </a:p>
        </p:txBody>
      </p:sp>
      <p:pic>
        <p:nvPicPr>
          <p:cNvPr id="16386" name="Picture 2" descr="http://www.therawfoodfairy.com/sites/therawfoodfairy.com/files/trans_fat_b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005453"/>
            <a:ext cx="3728820" cy="2852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Soluble Vitamins </a:t>
            </a:r>
            <a:endParaRPr lang="en-US" dirty="0"/>
          </a:p>
        </p:txBody>
      </p:sp>
      <p:pic>
        <p:nvPicPr>
          <p:cNvPr id="23554" name="Picture 2" descr="http://4.bp.blogspot.com/_W2bhBnVEK4A/TEjzZj1jlQI/AAAAAAAAAIM/q64hy1QACpU/s1600/Fat-soluble+vitami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291484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240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Lipids = Fats </vt:lpstr>
      <vt:lpstr>What are lipids?</vt:lpstr>
      <vt:lpstr>What is the function of fats?</vt:lpstr>
      <vt:lpstr>What happens if we don’t have enough fat in our foods?</vt:lpstr>
      <vt:lpstr>Trans fats &amp; Saturated Fats – Bad Fats</vt:lpstr>
      <vt:lpstr>Polyunsaturated &amp; Monounsaturated Fats – Good Fats</vt:lpstr>
      <vt:lpstr>Slide 7</vt:lpstr>
      <vt:lpstr>Why are fats in foods?</vt:lpstr>
      <vt:lpstr>Fat Soluble Vitamins </vt:lpstr>
      <vt:lpstr>What is the RDA for fats?</vt:lpstr>
    </vt:vector>
  </TitlesOfParts>
  <Company>The School District of Mishicot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 = Fats </dc:title>
  <dc:creator> </dc:creator>
  <cp:lastModifiedBy>jpropson</cp:lastModifiedBy>
  <cp:revision>25</cp:revision>
  <dcterms:created xsi:type="dcterms:W3CDTF">2011-02-07T19:21:35Z</dcterms:created>
  <dcterms:modified xsi:type="dcterms:W3CDTF">2013-11-20T16:47:06Z</dcterms:modified>
</cp:coreProperties>
</file>